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5"/>
  </p:notesMasterIdLst>
  <p:sldIdLst>
    <p:sldId id="256" r:id="rId2"/>
    <p:sldId id="1122" r:id="rId3"/>
    <p:sldId id="499" r:id="rId4"/>
    <p:sldId id="1168" r:id="rId5"/>
    <p:sldId id="1169" r:id="rId6"/>
    <p:sldId id="1170" r:id="rId7"/>
    <p:sldId id="1171" r:id="rId8"/>
    <p:sldId id="1172" r:id="rId9"/>
    <p:sldId id="1173" r:id="rId10"/>
    <p:sldId id="471" r:id="rId11"/>
    <p:sldId id="1123" r:id="rId12"/>
    <p:sldId id="1110" r:id="rId13"/>
    <p:sldId id="1124" r:id="rId14"/>
    <p:sldId id="1162" r:id="rId15"/>
    <p:sldId id="1163" r:id="rId16"/>
    <p:sldId id="584" r:id="rId17"/>
    <p:sldId id="872" r:id="rId18"/>
    <p:sldId id="509" r:id="rId19"/>
    <p:sldId id="1126" r:id="rId20"/>
    <p:sldId id="1127" r:id="rId21"/>
    <p:sldId id="1128" r:id="rId22"/>
    <p:sldId id="1129" r:id="rId23"/>
    <p:sldId id="1130" r:id="rId24"/>
    <p:sldId id="572" r:id="rId25"/>
    <p:sldId id="1155" r:id="rId26"/>
    <p:sldId id="551" r:id="rId27"/>
    <p:sldId id="869" r:id="rId28"/>
    <p:sldId id="1025" r:id="rId29"/>
    <p:sldId id="1036" r:id="rId30"/>
    <p:sldId id="591" r:id="rId31"/>
    <p:sldId id="590" r:id="rId32"/>
    <p:sldId id="588" r:id="rId33"/>
    <p:sldId id="589" r:id="rId34"/>
    <p:sldId id="1132" r:id="rId35"/>
    <p:sldId id="1133" r:id="rId36"/>
    <p:sldId id="1093" r:id="rId37"/>
    <p:sldId id="1102" r:id="rId38"/>
    <p:sldId id="1113" r:id="rId39"/>
    <p:sldId id="1114" r:id="rId40"/>
    <p:sldId id="1165" r:id="rId41"/>
    <p:sldId id="1166" r:id="rId42"/>
    <p:sldId id="1167" r:id="rId43"/>
    <p:sldId id="550" r:id="rId4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99"/>
            <p14:sldId id="1168"/>
            <p14:sldId id="1169"/>
            <p14:sldId id="1170"/>
            <p14:sldId id="1171"/>
            <p14:sldId id="1172"/>
            <p14:sldId id="1173"/>
            <p14:sldId id="471"/>
            <p14:sldId id="112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025249"/>
    <a:srgbClr val="5697D5"/>
    <a:srgbClr val="41719C"/>
    <a:srgbClr val="57B98F"/>
    <a:srgbClr val="9E60B8"/>
    <a:srgbClr val="EB544F"/>
    <a:srgbClr val="508AC1"/>
    <a:srgbClr val="B589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8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1712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4.png>
</file>

<file path=ppt/media/image2.pn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07.06.22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schule/nordic-coding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ilshartmann/spring-graphql-tal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-33488" y="1"/>
            <a:ext cx="995065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52807" y="686945"/>
            <a:ext cx="715616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33488" y="6067777"/>
            <a:ext cx="9950649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Coding | 8. Juni 2022, Kiel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C42655-3973-7ECB-A5A2-E8BD28F9BD18}"/>
              </a:ext>
            </a:extLst>
          </p:cNvPr>
          <p:cNvGrpSpPr/>
          <p:nvPr/>
        </p:nvGrpSpPr>
        <p:grpSpPr>
          <a:xfrm>
            <a:off x="2570201" y="221039"/>
            <a:ext cx="2501921" cy="680234"/>
            <a:chOff x="12484424" y="2415330"/>
            <a:chExt cx="2501921" cy="680234"/>
          </a:xfrm>
        </p:grpSpPr>
        <p:sp>
          <p:nvSpPr>
            <p:cNvPr id="7" name="Textfeld 6"/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5E09AC7-3D69-F34C-A49D-EA55FBE2EA1D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985780" y="2820358"/>
            <a:ext cx="65933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6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Spring Boot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2282281-3ACC-1DB5-C70D-9F253BC4C7B0}"/>
              </a:ext>
            </a:extLst>
          </p:cNvPr>
          <p:cNvSpPr/>
          <p:nvPr/>
        </p:nvSpPr>
        <p:spPr>
          <a:xfrm>
            <a:off x="3299789" y="2391282"/>
            <a:ext cx="62495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eine praktische Einführung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33489" y="0"/>
            <a:ext cx="9928324" cy="6067776"/>
          </a:xfrm>
          <a:prstGeom prst="rect">
            <a:avLst/>
          </a:prstGeom>
          <a:solidFill>
            <a:schemeClr val="bg1">
              <a:alpha val="325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846443" y="5325376"/>
            <a:ext cx="549633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nordic-coding</a:t>
            </a:r>
            <a:endParaRPr lang="de-DE" sz="3200" b="1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491958" y="2187709"/>
            <a:ext cx="6922088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endParaRPr lang="de-DE" sz="4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887" y="2619343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953000" y="5235322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490331" y="5235322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133" y="2619343"/>
            <a:ext cx="2507517" cy="247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/spring-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547087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9601101F-773B-A677-8CEA-A725D5B50B5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60BBFA6-E8F0-5D25-8E7B-1C160037F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89" y="2252383"/>
            <a:ext cx="2728871" cy="31398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07EC1410-12BF-0513-0956-016D58464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431" y="2252383"/>
            <a:ext cx="2827593" cy="325343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6F1996B-0C4C-8ABE-DFAC-25202E20AA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39282"/>
          <a:stretch/>
        </p:blipFill>
        <p:spPr>
          <a:xfrm>
            <a:off x="6615359" y="2252383"/>
            <a:ext cx="2820746" cy="197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03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43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77436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610608" y="3463954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953000" y="3275111"/>
            <a:ext cx="4197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40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2929517" y="4506841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5271909" y="4317998"/>
            <a:ext cx="4197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6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535606" y="3463954"/>
            <a:ext cx="672737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9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436536" y="2529676"/>
            <a:ext cx="793253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23340"/>
          <a:stretch/>
        </p:blipFill>
        <p:spPr>
          <a:xfrm>
            <a:off x="0" y="-6826"/>
            <a:ext cx="12218053" cy="687165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6826"/>
            <a:ext cx="9905999" cy="6864826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546652" y="4120967"/>
            <a:ext cx="8984974" cy="145745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https://graphql.schule/nordic-coding</a:t>
            </a:r>
            <a:r>
              <a:rPr lang="de-DE" sz="2400" b="1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Source-Code: </a:t>
            </a:r>
            <a:r>
              <a:rPr lang="de-DE" sz="2400" b="1" dirty="0">
                <a:solidFill>
                  <a:srgbClr val="025249"/>
                </a:solidFill>
                <a:hlinkClick r:id="rId4"/>
              </a:rPr>
              <a:t>https://github.com/nilshartmann/spring-graphql-talk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2" y="4020740"/>
            <a:ext cx="1381125" cy="147804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78" y="4020740"/>
            <a:ext cx="1381124" cy="14780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794" y="4020740"/>
            <a:ext cx="1381124" cy="14780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1477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4148137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72056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761999" y="3429001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762374" y="3429001"/>
            <a:ext cx="2582690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819899" y="3429001"/>
            <a:ext cx="2700338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94" y="4116721"/>
            <a:ext cx="1269708" cy="17152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015" y="4020741"/>
            <a:ext cx="1291429" cy="176721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4031" y="4002267"/>
            <a:ext cx="1337069" cy="18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379486" y="3733910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657194" y="5083155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657194" y="538984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657194" y="5969158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1612980" y="527625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1748</Words>
  <Application>Microsoft Macintosh PowerPoint</Application>
  <PresentationFormat>A4-Papier (210 x 297 mm)</PresentationFormat>
  <Paragraphs>393</Paragraphs>
  <Slides>43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56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Nordic Coding | 8. Juni 2022, Kiel | @nilshartmann</vt:lpstr>
      <vt:lpstr>https://nilshartmann.net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PowerPoint-Präsentation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1187</cp:revision>
  <cp:lastPrinted>2019-09-03T13:49:24Z</cp:lastPrinted>
  <dcterms:created xsi:type="dcterms:W3CDTF">2016-03-28T15:59:53Z</dcterms:created>
  <dcterms:modified xsi:type="dcterms:W3CDTF">2022-06-07T20:08:36Z</dcterms:modified>
</cp:coreProperties>
</file>